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Smart Homes: A Vision for a Secure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Emily Winston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emily.winston@berkeley.edu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Smart Homes: A Vision for a Secure Future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Homes: A Vision for a Secure Future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2024-01-26T09:25:00Z</dcterms:modified>
  <cp:category/>
</cp:coreProperties>
</file>