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Alzheimer's Hidden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Ella Watson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Neuroscience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ewatson@nri.org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Alzheimer's Hidden Patterns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Alzheimer's Hidden Patterns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2024-01-26T09:25:01Z</dcterms:modified>
  <cp:category/>
</cp:coreProperties>
</file>