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Green Energy: The Future of Power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Emily Watson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emily.watson@berkeley.edu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Green Energy: The Future of Power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Energy: The Future of Power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2024-01-26T09:25:04Z</dcterms:modified>
  <cp:category/>
</cp:coreProperties>
</file>