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Analyzing Factors Affecting Diabetes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Robert Butler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rbutler@UCSF.edu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Analyzing Factors Affecting Diabetes Management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Factors Affecting Diabetes Management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2024-01-26T09:25:10Z</dcterms:modified>
  <cp:category/>
</cp:coreProperties>
</file>