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Fighting Cancer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 D. Harris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sdharris@umich.edu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Fighting Cancer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Cancer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2024-01-26T09:25:15Z</dcterms:modified>
  <cp:category/>
</cp:coreProperties>
</file>