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Genetic Variations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 E. Fisher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MRC SGDP Centre, UK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s.fisher@mrc-sgdp.ac.uk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Genetic Variations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Variations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2024-01-26T09:25:21Z</dcterms:modified>
  <cp:category/>
</cp:coreProperties>
</file>