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Commute, Healthy Heart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Emaad Khan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Chicago Health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khan@chi.com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Commute, Healthy Heart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Commute, Healthy Heart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2024-01-26T09:25:24Z</dcterms:modified>
  <cp:category/>
</cp:coreProperties>
</file>