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Combined Therapies for Cancer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Olivia Price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New York University School of Medicine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oprice@nyumc.org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Combined Therapies for Cancer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Therapies for Cancer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2024-01-26T09:25:27Z</dcterms:modified>
  <cp:category/>
</cp:coreProperties>
</file>