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Panels for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GreenTech Solutions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johnsmith@greentech.com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Panels for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2024-01-26T09:25:33Z</dcterms:modified>
  <cp:category/>
</cp:coreProperties>
</file>