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Impact of Climate Change on Food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John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Climate Science Institute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dr.john.smith@climatescienceinstitute.org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Impact of Climate Change on Food Production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Climate Change on Food Production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2024-01-26T09:25:39Z</dcterms:modified>
  <cp:category/>
</cp:coreProperties>
</file>