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Coffee Consumption and Sleep 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Michael Grandner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Arizona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mgrandner@email.arizona.edu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Coffee Consumption and Sleep Quality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Consumption and Sleep Quality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2024-01-26T09:25:47Z</dcterms:modified>
  <cp:category/>
</cp:coreProperties>
</file>