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Renewable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Amy Westervelt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American Council for an Energy-Efficient Economy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amy.westervelt@aceee.org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Renewable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2024-01-26T09:25:49Z</dcterms:modified>
  <cp:category/>
</cp:coreProperties>
</file>