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Yields: Role of Symbiotic Nitrogen Fixation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Agricultural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jane.smith@agrinst.org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Yields: Role of Symbiotic Nitrogen Fixation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Yields: Role of Symbiotic Nitrogen Fixation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2024-01-26T09:25:56Z</dcterms:modified>
  <cp:category/>
</cp:coreProperties>
</file>