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7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0" y="2007108"/>
            <a:ext cx="9144000" cy="2386584"/>
          </a:xfrm>
        </p:spPr>
        <p:txBody>
          <a:bodyPr/>
          <a:lstStyle/>
          <a:p>
            <a:r>
              <a:rPr sz="6000">
                <a:latin typeface="Aptos (Headings)"/>
              </a:rPr>
              <a:t>The Effects of Sleep on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576572"/>
            <a:ext cx="9144000" cy="1655064"/>
          </a:xfrm>
        </p:spPr>
        <p:txBody>
          <a:bodyPr/>
          <a:lstStyle/>
          <a:p>
            <a:r>
              <a:rPr lang="en-US" sz="2400">
                <a:solidFill>
                  <a:srgbClr val="000000"/>
                </a:solidFill>
                <a:latin typeface="Aptos (Body)"/>
              </a:rPr>
              <a:t>Dr. John Smith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Harvard University</a:t>
            </a:r>
          </a:p>
          <a:p>
            <a:r>
              <a:rPr lang="en-US" sz="2400">
                <a:solidFill>
                  <a:srgbClr val="000000"/>
                </a:solidFill>
                <a:latin typeface="Aptos (Body)"/>
              </a:rPr>
              <a:t>jsmith@harvard.edu</a:t>
            </a:r>
            <a:endParaRPr sz="2400">
              <a:solidFill>
                <a:srgbClr val="000000"/>
              </a:solidFill>
              <a:latin typeface="Aptos (Body)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(Body)</vt:lpstr>
      <vt:lpstr>Aptos (Headings)</vt:lpstr>
      <vt:lpstr>Arial</vt:lpstr>
      <vt:lpstr>Calibri</vt:lpstr>
      <vt:lpstr>Office Theme</vt:lpstr>
      <vt:lpstr>The Effects of Sleep on Memory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Sleep on Memory</dc:title>
  <dc:subject/>
  <dc:creator/>
  <cp:keywords/>
  <dc:description>generated using python-pptx</dc:description>
  <cp:lastModifiedBy>Adaobi Chimezie</cp:lastModifiedBy>
  <cp:revision>3</cp:revision>
  <dcterms:created xsi:type="dcterms:W3CDTF">2013-01-27T09:14:16Z</dcterms:created>
  <dcterms:modified xsi:type="dcterms:W3CDTF">2024-01-26T09:26:04Z</dcterms:modified>
  <cp:category/>
</cp:coreProperties>
</file>