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Printable Solar Cells: A Revolutionary Energy Source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Isabella Avancini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Twente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i.avancini@utwente.nl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Printable Solar Cells: A Revolutionary Energy Source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Printable Solar Cells: A Revolutionary Energy Source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2024-01-26T09:26:05Z</dcterms:modified>
  <cp:category/>
</cp:coreProperties>
</file>