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Sensor-based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 Meyer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Zurich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thomas.meyer@uzh.ch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Sensor-based Health Monitoring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Sensor-based Health Monitoring 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2024-01-26T09:26:16Z</dcterms:modified>
  <cp:category/>
</cp:coreProperties>
</file>