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Diet and Mental Health: Unravelling the Connection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Julia A. Bauer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Illinois at Urbana-Champaign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bauerja@illinois.edu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Diet and Mental Health: Unravelling the Connection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Diet and Mental Health: Unravelling the Connection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2024-01-26T09:26:24Z</dcterms:modified>
  <cp:category/>
</cp:coreProperties>
</file>