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Renewable Energy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johnsonsarah@berkeley.edu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Renewable Energy Technologies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Technologies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2024-01-26T09:26:27Z</dcterms:modified>
  <cp:category/>
</cp:coreProperties>
</file>