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Rising Sea Levels: A Threat to Coastal Cities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Massachusetts, Amherst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sjones@umass.edu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Rising Sea Levels: A Threat to Coastal Cities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Rising Sea Levels: A Threat to Coastal Cities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2024-01-26T09:26:41Z</dcterms:modified>
  <cp:category/>
</cp:coreProperties>
</file>