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Harnessing AI for Medical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Bennett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ebennett@mit.edu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Harnessing AI for Medical Diagnosis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AI for Medical Diagnosis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2024-01-26T09:26:43Z</dcterms:modified>
  <cp:category/>
</cp:coreProperties>
</file>