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Laughter's Impact on Memory Consolidation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Daniel J. Schacter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Harvard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dschacter@wjh.harvard.edu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Laughter's Impact on Memory Consolidation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Laughter's Impact on Memory Consolidation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2024-01-26T09:26:44Z</dcterms:modified>
  <cp:category/>
</cp:coreProperties>
</file>