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Smartphones: Impact on Sleep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Susan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drsusansmith@harvard.edu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Smartphones: Impact on Sleep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Smartphones: Impact on Sleep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2024-01-26T09:26:50Z</dcterms:modified>
  <cp:category/>
</cp:coreProperties>
</file>