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Cities United Against Despair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New Humanity Initiative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sarah.williams@newhumanity.org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Cities United Against Despair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Cities United Against Despair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2024-01-26T09:26:58Z</dcterms:modified>
  <cp:category/>
</cp:coreProperties>
</file>