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Solar Panel Efficiency Variation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Lisa Jones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Stanford University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ljones@stanford.edu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Solar Panel Efficiency Variation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Panel Efficiency Variation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2024-01-26T09:27:01Z</dcterms:modified>
  <cp:category/>
</cp:coreProperties>
</file>