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Language Evolution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Noam Chomsky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chomsky@mit.edu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Language Evolution of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Evolution of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2024-01-26T09:27:06Z</dcterms:modified>
  <cp:category/>
</cp:coreProperties>
</file>