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Book Reading Enhances Cognitive Skills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sarah.jones@cam.ac.uk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Book Reading Enhances Cognitive Skills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Reading Enhances Cognitive Skills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2024-01-26T09:27:09Z</dcterms:modified>
  <cp:category/>
</cp:coreProperties>
</file>