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Sleep Apnea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Jonathan C. Friedman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Beth Israel Deaconess Medical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jfriedman@bidmc.harvard.edu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Sleep Apnea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 Apnea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2024-01-26T09:27:13Z</dcterms:modified>
  <cp:category/>
</cp:coreProperties>
</file>