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Impacts on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Susan Hanson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Maryland Center for Environmental Science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shanson@umces.edu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Impacts on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2024-01-26T09:27:24Z</dcterms:modified>
  <cp:category/>
</cp:coreProperties>
</file>