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Microplastics in Our Oceans: A Growing Threat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Wilson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Marine Biology Lab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swilson@mbl.edu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Microplastics in Our Oceans: A Growing Threat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Our Oceans: A Growing Threat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2024-01-26T09:27:26Z</dcterms:modified>
  <cp:category/>
</cp:coreProperties>
</file>