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Shaping Kids' Future with 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Media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sarah.jones@medialab.mit.edu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Shaping Kids' Future with Tech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Shaping Kids' Future with Tech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2024-01-26T09:27:29Z</dcterms:modified>
  <cp:category/>
</cp:coreProperties>
</file>