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Redefining Green Energy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Jane Doe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Stanford University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jdoe@stanford.edu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Redefining Green Energy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Redefining Green Energy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2024-01-26T09:27:44Z</dcterms:modified>
  <cp:category/>
</cp:coreProperties>
</file>