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Carbon Nanotubes for Energy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Richard M. Crooks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Department of Chemistry, Texas A&amp;M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r-crooks@tamu.edu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Carbon Nanotubes for Energy Storage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Nanotubes for Energy Storage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2024-01-26T09:27:46Z</dcterms:modified>
  <cp:category/>
</cp:coreProperties>
</file>