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Ancient DNA Techniques: Evolution's Secrets Revealed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amelia.smith@ucsf.edu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Ancient DNA Techniques: Evolution's Secrets Revealed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Ancient DNA Techniques: Evolution's Secrets Revealed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2024-01-26T09:27:53Z</dcterms:modified>
  <cp:category/>
</cp:coreProperties>
</file>