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Exercise Benefits for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Bridges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Pennsylvania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emilybridges@upenn.edu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Exercise Benefits for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Benefits for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2024-01-26T09:27:55Z</dcterms:modified>
  <cp:category/>
</cp:coreProperties>
</file>