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Sleep Deprivation and Cardiovascular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Matthew Walker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mattwalker@berkeley.edu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Sleep Deprivation and Cardiovascular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Deprivation and Cardiovascular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2024-01-26T09:28:04Z</dcterms:modified>
  <cp:category/>
</cp:coreProperties>
</file>