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Job Search Behavior in Automation 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Natalia Karelaia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Mannheim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karelaia@uni-mannheim.de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Job Search Behavior in Automation 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 Behavior in Automation Age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2024-01-26T09:28:08Z</dcterms:modified>
  <cp:category/>
</cp:coreProperties>
</file>