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Ocean Acidification: A Threat to Marine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Rebecca Albright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National Oceanic and Atmospheric Administration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rebecca.albright@noaa.gov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Ocean Acidification: A Threat to Marine Life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 Acidification: A Threat to Marine Life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2024-01-26T09:28:16Z</dcterms:modified>
  <cp:category/>
</cp:coreProperties>
</file>