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Sunspots and Solar Flares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Louise Harra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College London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l.harra@ucl.ac.uk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Sunspots and Solar Flares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Sunspots and Solar Flares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2024-01-26T09:28:33Z</dcterms:modified>
  <cp:category/>
</cp:coreProperties>
</file>