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Examining Emotion Recognition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Raphael Jose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Sussex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raphael.jose@sussex.ac.uk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Examining Emotion Recognition Techniques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Emotion Recognition Techniques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2024-01-26T09:28:39Z</dcterms:modified>
  <cp:category/>
</cp:coreProperties>
</file>