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Does Encouragement Boost Productivity?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jessica.williams@ucla.edu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Does Encouragement Boost Productivity?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Encouragement Boost Productivity?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2024-01-26T09:28:52Z</dcterms:modified>
  <cp:category/>
</cp:coreProperties>
</file>