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in Medical Diagnosis: Unveiling Possibilities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ecarter@stanford.edu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in Medical Diagnosis: Unveiling Possibilities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Medical Diagnosis: Unveiling Possibilities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2024-01-26T09:28:53Z</dcterms:modified>
  <cp:category/>
</cp:coreProperties>
</file>