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Artificial Intelligence for Drug Discovery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Prof. Patrick Walters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The Scripps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pwalters@scripps.edu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Artificial Intelligence for Drug Discovery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for Drug Discovery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2024-01-26T09:28:59Z</dcterms:modified>
  <cp:category/>
</cp:coreProperties>
</file>