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Harnessing Sun's Energy for Sustainable Power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fr-FR" sz="2400">
                <a:solidFill>
                  <a:srgbClr val="000000"/>
                </a:solidFill>
                <a:latin typeface="Aptos (Body)"/>
              </a:rPr>
              <a:t>Anya Volkova</a:t>
            </a:r>
          </a:p>
          <a:p>
            <a:r>
              <a:rPr lang="fr-FR" sz="2400">
                <a:solidFill>
                  <a:srgbClr val="000000"/>
                </a:solidFill>
                <a:latin typeface="Aptos (Body)"/>
              </a:rPr>
              <a:t>SolAire Photovoltaics Corp.</a:t>
            </a:r>
          </a:p>
          <a:p>
            <a:r>
              <a:rPr lang="fr-FR" sz="2400">
                <a:solidFill>
                  <a:srgbClr val="000000"/>
                </a:solidFill>
                <a:latin typeface="Aptos (Body)"/>
              </a:rPr>
              <a:t>anya.volkova@solairephotovoltaics.com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19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Harnessing Sun's Energy for Sustainable Power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Harnessing Sun's Energy for Sustainable Power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2024-01-26T09:29:19Z</dcterms:modified>
  <cp:category/>
</cp:coreProperties>
</file>