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Using Game Theory to Understand Voting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Eric Maskin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emaskin@harvard.edu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Using Game Theory to Understand Voting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Game Theory to Understand Voting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2024-01-26T09:29:30Z</dcterms:modified>
  <cp:category/>
</cp:coreProperties>
</file>