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Deciphering Enzyme Activity in Different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Andrew McWilliams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Copenhagen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andrew.mcwilliams@ucu.dk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Deciphering Enzyme Activity in Different Environments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Enzyme Activity in Different Environments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2024-01-26T09:29:40Z</dcterms:modified>
  <cp:category/>
</cp:coreProperties>
</file>