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Chatbot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Sophia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New York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sophiajones@nyu.edu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Chatbot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Chatbot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2024-01-26T09:29:57Z</dcterms:modified>
  <cp:category/>
</cp:coreProperties>
</file>