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Cutaneous Leishmaniasis in South India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Ramesh Kumar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Christian Medical College, Vellore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ramesh@cmcvellore.ac.in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Cutaneous Leishmaniasis in South India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Cutaneous Leishmaniasis in South India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2024-01-26T09:30:03Z</dcterms:modified>
  <cp:category/>
</cp:coreProperties>
</file>