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Unraveling Cancer's Complexity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Institute of Health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jane.doe@nih.gov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Unraveling Cancer's Complexity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Cancer's Complexity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2024-01-26T09:30:08Z</dcterms:modified>
  <cp:category/>
</cp:coreProperties>
</file>