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The Science of Sleep Cycles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Susan Whitfield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Harvard Medical School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swhitfield@hms.harvard.edu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The Science of Sleep Cycles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Science of Sleep Cycles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2024-01-26T09:30:14Z</dcterms:modified>
  <cp:category/>
</cp:coreProperties>
</file>