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Investigating Seawater Desalination Membranes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Dr. Katharine Kramer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MIT Research Laboratory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kkramer@mit.edu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Investigating Seawater Desalination Membranes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Seawater Desalination Membranes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2024-01-26T09:30:21Z</dcterms:modified>
  <cp:category/>
</cp:coreProperties>
</file>